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3901A-EFE1-4D1D-890B-45BFF7AA7CBC}" v="8" dt="2022-05-31T03:57:42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9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ng" userId="96ab6b4915bb0676" providerId="LiveId" clId="{8653901A-EFE1-4D1D-890B-45BFF7AA7CBC}"/>
    <pc:docChg chg="custSel addSld modSld sldOrd">
      <pc:chgData name="sean ng" userId="96ab6b4915bb0676" providerId="LiveId" clId="{8653901A-EFE1-4D1D-890B-45BFF7AA7CBC}" dt="2022-05-31T09:43:30.779" v="32" actId="20577"/>
      <pc:docMkLst>
        <pc:docMk/>
      </pc:docMkLst>
      <pc:sldChg chg="modSp mod">
        <pc:chgData name="sean ng" userId="96ab6b4915bb0676" providerId="LiveId" clId="{8653901A-EFE1-4D1D-890B-45BFF7AA7CBC}" dt="2022-05-31T09:43:30.779" v="32" actId="20577"/>
        <pc:sldMkLst>
          <pc:docMk/>
          <pc:sldMk cId="953648629" sldId="258"/>
        </pc:sldMkLst>
        <pc:spChg chg="mod">
          <ac:chgData name="sean ng" userId="96ab6b4915bb0676" providerId="LiveId" clId="{8653901A-EFE1-4D1D-890B-45BFF7AA7CBC}" dt="2022-05-31T09:43:30.779" v="32" actId="20577"/>
          <ac:spMkLst>
            <pc:docMk/>
            <pc:sldMk cId="953648629" sldId="258"/>
            <ac:spMk id="3" creationId="{501225FE-0712-03AB-D9E4-098A94424B0C}"/>
          </ac:spMkLst>
        </pc:spChg>
      </pc:sldChg>
      <pc:sldChg chg="modSp mod ord">
        <pc:chgData name="sean ng" userId="96ab6b4915bb0676" providerId="LiveId" clId="{8653901A-EFE1-4D1D-890B-45BFF7AA7CBC}" dt="2022-05-31T03:42:02.052" v="4"/>
        <pc:sldMkLst>
          <pc:docMk/>
          <pc:sldMk cId="2620698356" sldId="260"/>
        </pc:sldMkLst>
        <pc:picChg chg="mod">
          <ac:chgData name="sean ng" userId="96ab6b4915bb0676" providerId="LiveId" clId="{8653901A-EFE1-4D1D-890B-45BFF7AA7CBC}" dt="2022-05-31T03:41:23.235" v="1"/>
          <ac:picMkLst>
            <pc:docMk/>
            <pc:sldMk cId="2620698356" sldId="260"/>
            <ac:picMk id="4" creationId="{0DEC71AB-1E5E-F575-8906-E1731D0C1E18}"/>
          </ac:picMkLst>
        </pc:picChg>
        <pc:picChg chg="mod">
          <ac:chgData name="sean ng" userId="96ab6b4915bb0676" providerId="LiveId" clId="{8653901A-EFE1-4D1D-890B-45BFF7AA7CBC}" dt="2022-05-31T03:41:44.120" v="2"/>
          <ac:picMkLst>
            <pc:docMk/>
            <pc:sldMk cId="2620698356" sldId="260"/>
            <ac:picMk id="10" creationId="{6785D714-84DA-24E8-1210-D53554069943}"/>
          </ac:picMkLst>
        </pc:picChg>
      </pc:sldChg>
      <pc:sldChg chg="modSp">
        <pc:chgData name="sean ng" userId="96ab6b4915bb0676" providerId="LiveId" clId="{8653901A-EFE1-4D1D-890B-45BFF7AA7CBC}" dt="2022-05-31T03:51:15.371" v="11"/>
        <pc:sldMkLst>
          <pc:docMk/>
          <pc:sldMk cId="1322275472" sldId="261"/>
        </pc:sldMkLst>
        <pc:picChg chg="mod">
          <ac:chgData name="sean ng" userId="96ab6b4915bb0676" providerId="LiveId" clId="{8653901A-EFE1-4D1D-890B-45BFF7AA7CBC}" dt="2022-05-31T03:51:15.371" v="11"/>
          <ac:picMkLst>
            <pc:docMk/>
            <pc:sldMk cId="1322275472" sldId="261"/>
            <ac:picMk id="7" creationId="{55663A11-6466-3EB9-5396-26AE9CAFE063}"/>
          </ac:picMkLst>
        </pc:picChg>
      </pc:sldChg>
      <pc:sldChg chg="addSp delSp modSp mod">
        <pc:chgData name="sean ng" userId="96ab6b4915bb0676" providerId="LiveId" clId="{8653901A-EFE1-4D1D-890B-45BFF7AA7CBC}" dt="2022-05-31T03:48:47.875" v="10"/>
        <pc:sldMkLst>
          <pc:docMk/>
          <pc:sldMk cId="3422754036" sldId="262"/>
        </pc:sldMkLst>
        <pc:picChg chg="add del mod">
          <ac:chgData name="sean ng" userId="96ab6b4915bb0676" providerId="LiveId" clId="{8653901A-EFE1-4D1D-890B-45BFF7AA7CBC}" dt="2022-05-31T03:48:20.460" v="8" actId="478"/>
          <ac:picMkLst>
            <pc:docMk/>
            <pc:sldMk cId="3422754036" sldId="262"/>
            <ac:picMk id="3" creationId="{B0820839-8A27-42DD-850D-3BED37E0C282}"/>
          </ac:picMkLst>
        </pc:picChg>
        <pc:picChg chg="add mod">
          <ac:chgData name="sean ng" userId="96ab6b4915bb0676" providerId="LiveId" clId="{8653901A-EFE1-4D1D-890B-45BFF7AA7CBC}" dt="2022-05-31T03:48:47.875" v="10"/>
          <ac:picMkLst>
            <pc:docMk/>
            <pc:sldMk cId="3422754036" sldId="262"/>
            <ac:picMk id="5" creationId="{29D2D853-6A02-5D79-61C3-4728873112E5}"/>
          </ac:picMkLst>
        </pc:picChg>
        <pc:picChg chg="del">
          <ac:chgData name="sean ng" userId="96ab6b4915bb0676" providerId="LiveId" clId="{8653901A-EFE1-4D1D-890B-45BFF7AA7CBC}" dt="2022-05-31T03:47:37.126" v="5" actId="478"/>
          <ac:picMkLst>
            <pc:docMk/>
            <pc:sldMk cId="3422754036" sldId="262"/>
            <ac:picMk id="7" creationId="{0229A510-F68B-52DA-3939-A55AA3321FBB}"/>
          </ac:picMkLst>
        </pc:picChg>
      </pc:sldChg>
      <pc:sldChg chg="add setBg">
        <pc:chgData name="sean ng" userId="96ab6b4915bb0676" providerId="LiveId" clId="{8653901A-EFE1-4D1D-890B-45BFF7AA7CBC}" dt="2022-05-31T03:51:34.880" v="12"/>
        <pc:sldMkLst>
          <pc:docMk/>
          <pc:sldMk cId="3370366007" sldId="263"/>
        </pc:sldMkLst>
      </pc:sldChg>
      <pc:sldChg chg="addSp delSp modSp new mod setBg">
        <pc:chgData name="sean ng" userId="96ab6b4915bb0676" providerId="LiveId" clId="{8653901A-EFE1-4D1D-890B-45BFF7AA7CBC}" dt="2022-05-31T03:57:50.716" v="27" actId="14100"/>
        <pc:sldMkLst>
          <pc:docMk/>
          <pc:sldMk cId="2767541349" sldId="264"/>
        </pc:sldMkLst>
        <pc:spChg chg="del">
          <ac:chgData name="sean ng" userId="96ab6b4915bb0676" providerId="LiveId" clId="{8653901A-EFE1-4D1D-890B-45BFF7AA7CBC}" dt="2022-05-31T03:56:12.359" v="15" actId="478"/>
          <ac:spMkLst>
            <pc:docMk/>
            <pc:sldMk cId="2767541349" sldId="264"/>
            <ac:spMk id="2" creationId="{FF7982FC-937D-52F5-EE57-435718F124F0}"/>
          </ac:spMkLst>
        </pc:spChg>
        <pc:spChg chg="del">
          <ac:chgData name="sean ng" userId="96ab6b4915bb0676" providerId="LiveId" clId="{8653901A-EFE1-4D1D-890B-45BFF7AA7CBC}" dt="2022-05-31T03:56:10.658" v="14" actId="478"/>
          <ac:spMkLst>
            <pc:docMk/>
            <pc:sldMk cId="2767541349" sldId="264"/>
            <ac:spMk id="3" creationId="{BC110D23-5B80-39F5-C6FD-A8B09BE2E080}"/>
          </ac:spMkLst>
        </pc:spChg>
        <pc:picChg chg="add mod">
          <ac:chgData name="sean ng" userId="96ab6b4915bb0676" providerId="LiveId" clId="{8653901A-EFE1-4D1D-890B-45BFF7AA7CBC}" dt="2022-05-31T03:57:50.716" v="27" actId="14100"/>
          <ac:picMkLst>
            <pc:docMk/>
            <pc:sldMk cId="2767541349" sldId="264"/>
            <ac:picMk id="5" creationId="{ED0C5A97-24F2-A585-FBC2-ACD30A6382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1511-3994-80ED-C266-5294AF818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F7409-B500-1F42-AD67-9D12DDE98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45986-411A-B981-EA24-AE0A5463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8FC3-D946-E1B4-1A0B-1C9207AF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50568-A0D4-2000-FD19-CDFFE19C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9897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5543-86D3-0331-5001-FFB1ACDE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5EDC5-9572-C908-B895-BD01D2AA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DCA10-69C7-E880-6FA5-5D6F6D69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8F747-0E27-74BB-FDF4-6B984206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19F3F-10F8-4C9B-9AC5-BB947B98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237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8B054B-0A98-D086-B2FE-A647A6777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BC49D-D01B-C6EC-5090-509503E75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A0707-FB2B-DE5F-3EB3-CBC730A9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318D2-ACC5-CD26-4C01-C9F6ABE5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00986-7636-86AE-0C16-BF3C1A7E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917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3ECB-BF32-5F2D-BC01-DB900D4E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F369D-6B42-B0BA-33EC-F7A120775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E96C4-85B9-ACD3-E879-54772C3B9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72CE0-3D26-316A-D748-FBD9E956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89981-F03E-E1FE-43DC-45A5CD0D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57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C3C7-60A0-C203-4AE6-1074D233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EE6A9-FAB9-8AAA-1DCB-8BA3E2C5D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5EDDD-226B-0E84-BB1B-036C9404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50A2-154D-8174-1292-9F011CCD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4341-6F6E-7B6E-A4D3-CF32BA784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020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E0E9-3F31-DE4F-C7F3-AA038F75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B17C-F70E-94F7-E6BE-374198AC0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92A91-43A6-244E-7997-B76395AA2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751B9-7013-C276-4C62-61870DDD6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6618B-1292-F64A-FC85-09DB1D94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5745C-DD1C-39A6-6B00-3E5AC2CD2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647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D772-9866-4E8A-B720-FB0D4B95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96A67-ACA3-2750-6204-97B6F5488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834D6-BC9A-512C-F157-CD6831D9F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36AD6-7AFE-6D18-E789-1EC1C7EE9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4D79C-1D53-58C7-6308-0E783B74B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D39DA-6384-AAFE-787C-146F1037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A1278-0994-16D1-3250-3C26F47D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33E73-6213-5306-3B0E-62DF8D08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862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DFE5-4D0B-1637-F44E-5C1FEE2B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5CCCF-9331-18EC-3711-DD5A3B9E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92E82-D691-6650-9E71-05F1347B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DB602-BCE8-7300-5B20-74FF11B1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625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1221B-B409-51E3-909C-32175D80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60A9CF-F15D-BA7A-A7AA-7BF4BC676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E0E20-7721-1292-6D33-96849E53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588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35A4-42B3-4F59-572B-8F57688A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EB9FD-CF62-2565-73D9-E09C0CF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94A3-EF4D-8503-3993-3D25C263F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D2D18-5366-E84A-CCEA-DDC3A135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6F262-3EF3-369C-FEA7-B89791AA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60382-DA5C-820C-476D-BD31E4C5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83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8FF2-0AE7-8547-B487-BE9F5DCF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B5CB8-F7C5-E25C-17B3-1C688AFEC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8C3FB-288E-6028-FE73-23FFA7945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69962-DBED-D9E1-FB20-4007BE6E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12FAC-1121-254A-224F-1F63084B9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F50BC-B33C-8CDD-533D-AD1111AB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560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53AAC-7304-519F-A5C3-596B393A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589F0-C1DE-0BC6-E7A0-E784394D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497D9-C4EB-96E1-BD6D-18997EB49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02D60-B1C6-4AC0-98A8-55DF56D5408C}" type="datetimeFigureOut">
              <a:rPr lang="en-SG" smtClean="0"/>
              <a:t>31/5/2022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207DD-8C8B-3FE5-CCE6-C857A0E2A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CB594-D217-E772-56FF-1FFEBE6DD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04EC8-A952-4FF3-924F-2DCD7F0D4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40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ood-security-cluster-myanmar.github.io/fsc_5ws_first_quarter_2022/#cash-transfer-values-by-implementing-partn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food-security-cluster-myanmar.github.io/fsc_5ws_first_quarter_2022/#monthly-progress-by-partner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ood-security-cluster-myanmar.github.io/q1_2022_5ws_presentation/#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dropbox.com/s/11kv6cvnbvx9hbe/information_sharing_protocol_220323.pdf?dl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2FD50E7-EBB7-E047-B017-C8E70250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6381"/>
            <a:ext cx="10905066" cy="34896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393BCD-C1D5-5739-0CCC-250AAC543F55}"/>
              </a:ext>
            </a:extLst>
          </p:cNvPr>
          <p:cNvSpPr txBox="1">
            <a:spLocks/>
          </p:cNvSpPr>
          <p:nvPr/>
        </p:nvSpPr>
        <p:spPr>
          <a:xfrm>
            <a:off x="838200" y="5169568"/>
            <a:ext cx="10515600" cy="1102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7700" dirty="0">
                <a:latin typeface="Georgia" panose="02040502050405020303" pitchFamily="18" charset="0"/>
              </a:rPr>
              <a:t>Information sharing protocol</a:t>
            </a:r>
          </a:p>
          <a:p>
            <a:pPr>
              <a:spcAft>
                <a:spcPts val="1200"/>
              </a:spcAft>
            </a:pPr>
            <a:r>
              <a:rPr lang="en-US" sz="4500" dirty="0">
                <a:latin typeface="Georgia" panose="02040502050405020303" pitchFamily="18" charset="0"/>
              </a:rPr>
              <a:t>31 May 2022</a:t>
            </a:r>
            <a:endParaRPr lang="en-SG" sz="45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7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6FAB-B92D-8353-0A93-3A861DD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Purpose and objectives</a:t>
            </a:r>
            <a:endParaRPr lang="en-SG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D324-C94C-8379-1E66-0EE0F37B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Conduct joint analysis and avoid the duplication of data management efforts</a:t>
            </a:r>
          </a:p>
          <a:p>
            <a:r>
              <a:rPr lang="en-US" dirty="0">
                <a:latin typeface="Georgia" panose="02040502050405020303" pitchFamily="18" charset="0"/>
              </a:rPr>
              <a:t>Better triangulation of information </a:t>
            </a:r>
          </a:p>
          <a:p>
            <a:r>
              <a:rPr lang="en-US" dirty="0">
                <a:latin typeface="Georgia" panose="02040502050405020303" pitchFamily="18" charset="0"/>
              </a:rPr>
              <a:t>Be able to provide regular, credible situation analyses, response monitoring, reporting and recommendations  </a:t>
            </a:r>
          </a:p>
          <a:p>
            <a:r>
              <a:rPr lang="en-US" dirty="0">
                <a:latin typeface="Georgia" panose="02040502050405020303" pitchFamily="18" charset="0"/>
              </a:rPr>
              <a:t>Improved inter-agency collaboration</a:t>
            </a:r>
          </a:p>
          <a:p>
            <a:r>
              <a:rPr lang="en-US" dirty="0">
                <a:latin typeface="Georgia" panose="02040502050405020303" pitchFamily="18" charset="0"/>
              </a:rPr>
              <a:t>Improved protection of and response to affected populations </a:t>
            </a:r>
          </a:p>
        </p:txBody>
      </p:sp>
    </p:spTree>
    <p:extLst>
      <p:ext uri="{BB962C8B-B14F-4D97-AF65-F5344CB8AC3E}">
        <p14:creationId xmlns:p14="http://schemas.microsoft.com/office/powerpoint/2010/main" val="113640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39C2-CB36-730A-654B-A3F1E015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Data sensitivity </a:t>
            </a:r>
            <a:endParaRPr lang="en-SG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25FE-0712-03AB-D9E4-098A94424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If sensitive data is disclosed or accessed without proper </a:t>
            </a:r>
            <a:r>
              <a:rPr lang="en-US" dirty="0" err="1">
                <a:latin typeface="Georgia" panose="02040502050405020303" pitchFamily="18" charset="0"/>
              </a:rPr>
              <a:t>authorisation</a:t>
            </a:r>
            <a:r>
              <a:rPr lang="en-US" dirty="0">
                <a:latin typeface="Georgia" panose="02040502050405020303" pitchFamily="18" charset="0"/>
              </a:rPr>
              <a:t>, </a:t>
            </a:r>
            <a:r>
              <a:rPr lang="en-SG" dirty="0">
                <a:latin typeface="Georgia" panose="02040502050405020303" pitchFamily="18" charset="0"/>
              </a:rPr>
              <a:t>it is likely to cause:</a:t>
            </a:r>
          </a:p>
          <a:p>
            <a:r>
              <a:rPr lang="en-SG" dirty="0">
                <a:latin typeface="Georgia" panose="02040502050405020303" pitchFamily="18" charset="0"/>
              </a:rPr>
              <a:t>Harm (physical and psychological harm, discrimination and the denial of access to services)</a:t>
            </a:r>
          </a:p>
          <a:p>
            <a:r>
              <a:rPr lang="en-SG" dirty="0">
                <a:latin typeface="Georgia" panose="02040502050405020303" pitchFamily="18" charset="0"/>
              </a:rPr>
              <a:t>A negative impact on the capacity of an organisation or </a:t>
            </a:r>
            <a:r>
              <a:rPr lang="en-SG">
                <a:latin typeface="Georgia" panose="02040502050405020303" pitchFamily="18" charset="0"/>
              </a:rPr>
              <a:t>the broader </a:t>
            </a:r>
            <a:r>
              <a:rPr lang="en-SG" dirty="0">
                <a:latin typeface="Georgia" panose="02040502050405020303" pitchFamily="18" charset="0"/>
              </a:rPr>
              <a:t>humanitarian community to carry out its activities</a:t>
            </a:r>
          </a:p>
          <a:p>
            <a:r>
              <a:rPr lang="en-SG" dirty="0">
                <a:latin typeface="Georgia" panose="02040502050405020303" pitchFamily="18" charset="0"/>
              </a:rPr>
              <a:t>An erosion of trust within the humanitarian community or between humanitarian actors and key stakeholders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4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1857-3558-8D10-5A00-4FECC71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Proposed actions</a:t>
            </a:r>
            <a:endParaRPr lang="en-SG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3364-9F36-D678-8EBE-544269EF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Georgia" panose="02040502050405020303" pitchFamily="18" charset="0"/>
              </a:rPr>
              <a:t>Pseudonymisation</a:t>
            </a:r>
            <a:r>
              <a:rPr lang="en-US" dirty="0">
                <a:latin typeface="Georgia" panose="02040502050405020303" pitchFamily="18" charset="0"/>
              </a:rPr>
              <a:t> of partners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Already underway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Limited impact on ease of reporting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Greater reporting opportunities </a:t>
            </a:r>
          </a:p>
          <a:p>
            <a:pPr lvl="1"/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Classification of data and information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Two-step process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Template under development </a:t>
            </a:r>
            <a:endParaRPr lang="en-SG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31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5663A11-6466-3EB9-5396-26AE9CAFE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12" y="480060"/>
            <a:ext cx="9433375" cy="58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7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D0C5A97-24F2-A585-FBC2-ACD30A638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3" y="1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4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9D2D853-6A02-5D79-61C3-47288731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2" y="0"/>
            <a:ext cx="10573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DEC71AB-1E5E-F575-8906-E1731D0C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24" y="643466"/>
            <a:ext cx="4582201" cy="557106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6785D714-84DA-24E8-1210-D53554069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926" y="643466"/>
            <a:ext cx="40250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9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2FD50E7-EBB7-E047-B017-C8E70250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6381"/>
            <a:ext cx="10905066" cy="34896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393BCD-C1D5-5739-0CCC-250AAC543F55}"/>
              </a:ext>
            </a:extLst>
          </p:cNvPr>
          <p:cNvSpPr txBox="1">
            <a:spLocks/>
          </p:cNvSpPr>
          <p:nvPr/>
        </p:nvSpPr>
        <p:spPr>
          <a:xfrm>
            <a:off x="838200" y="5169568"/>
            <a:ext cx="10515600" cy="1102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7700" dirty="0">
                <a:latin typeface="Georgia" panose="02040502050405020303" pitchFamily="18" charset="0"/>
              </a:rPr>
              <a:t>Information sharing protocol</a:t>
            </a:r>
          </a:p>
          <a:p>
            <a:pPr>
              <a:spcAft>
                <a:spcPts val="1200"/>
              </a:spcAft>
            </a:pPr>
            <a:r>
              <a:rPr lang="en-US" sz="4500" dirty="0">
                <a:latin typeface="Georgia" panose="02040502050405020303" pitchFamily="18" charset="0"/>
              </a:rPr>
              <a:t>31 May 2022</a:t>
            </a:r>
            <a:endParaRPr lang="en-SG" sz="45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6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152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Georgia</vt:lpstr>
      <vt:lpstr>Office Theme</vt:lpstr>
      <vt:lpstr>PowerPoint Presentation</vt:lpstr>
      <vt:lpstr>Purpose and objectives</vt:lpstr>
      <vt:lpstr>Data sensitivity </vt:lpstr>
      <vt:lpstr>Proposed actions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ng</dc:creator>
  <cp:lastModifiedBy>sean ng</cp:lastModifiedBy>
  <cp:revision>1</cp:revision>
  <dcterms:created xsi:type="dcterms:W3CDTF">2022-05-31T02:57:34Z</dcterms:created>
  <dcterms:modified xsi:type="dcterms:W3CDTF">2022-05-31T09:43:37Z</dcterms:modified>
</cp:coreProperties>
</file>